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17" r:id="rId5"/>
    <p:sldId id="307" r:id="rId6"/>
    <p:sldId id="308" r:id="rId7"/>
    <p:sldId id="278" r:id="rId8"/>
    <p:sldId id="309" r:id="rId9"/>
    <p:sldId id="263" r:id="rId10"/>
    <p:sldId id="311" r:id="rId11"/>
    <p:sldId id="312" r:id="rId12"/>
    <p:sldId id="323" r:id="rId13"/>
    <p:sldId id="322" r:id="rId14"/>
    <p:sldId id="321" r:id="rId15"/>
    <p:sldId id="320" r:id="rId16"/>
    <p:sldId id="325" r:id="rId17"/>
    <p:sldId id="324" r:id="rId18"/>
    <p:sldId id="319" r:id="rId19"/>
    <p:sldId id="318" r:id="rId20"/>
    <p:sldId id="327" r:id="rId21"/>
    <p:sldId id="329" r:id="rId22"/>
    <p:sldId id="328" r:id="rId23"/>
    <p:sldId id="326" r:id="rId24"/>
    <p:sldId id="31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098CF-E9A7-4814-8E3D-8E94EF3113F0}" v="127" dt="2025-02-28T19:32:33.70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405" autoAdjust="0"/>
  </p:normalViewPr>
  <p:slideViewPr>
    <p:cSldViewPr snapToGrid="0">
      <p:cViewPr>
        <p:scale>
          <a:sx n="67" d="100"/>
          <a:sy n="67" d="100"/>
        </p:scale>
        <p:origin x="604" y="84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an Zine" userId="0c3b8da9ff15b3e2" providerId="LiveId" clId="{56E098CF-E9A7-4814-8E3D-8E94EF3113F0}"/>
    <pc:docChg chg="undo custSel addSld delSld modSld">
      <pc:chgData name="Nutan Zine" userId="0c3b8da9ff15b3e2" providerId="LiveId" clId="{56E098CF-E9A7-4814-8E3D-8E94EF3113F0}" dt="2025-02-28T19:32:49.819" v="634" actId="47"/>
      <pc:docMkLst>
        <pc:docMk/>
      </pc:docMkLst>
      <pc:sldChg chg="del">
        <pc:chgData name="Nutan Zine" userId="0c3b8da9ff15b3e2" providerId="LiveId" clId="{56E098CF-E9A7-4814-8E3D-8E94EF3113F0}" dt="2025-02-28T19:32:49.819" v="634" actId="47"/>
        <pc:sldMkLst>
          <pc:docMk/>
          <pc:sldMk cId="2188828507" sldId="304"/>
        </pc:sldMkLst>
      </pc:sldChg>
      <pc:sldChg chg="del">
        <pc:chgData name="Nutan Zine" userId="0c3b8da9ff15b3e2" providerId="LiveId" clId="{56E098CF-E9A7-4814-8E3D-8E94EF3113F0}" dt="2025-02-28T19:32:44.517" v="632" actId="47"/>
        <pc:sldMkLst>
          <pc:docMk/>
          <pc:sldMk cId="4132147533" sldId="314"/>
        </pc:sldMkLst>
      </pc:sldChg>
      <pc:sldChg chg="del">
        <pc:chgData name="Nutan Zine" userId="0c3b8da9ff15b3e2" providerId="LiveId" clId="{56E098CF-E9A7-4814-8E3D-8E94EF3113F0}" dt="2025-02-28T19:32:46.889" v="633" actId="47"/>
        <pc:sldMkLst>
          <pc:docMk/>
          <pc:sldMk cId="3064996118" sldId="315"/>
        </pc:sldMkLst>
      </pc:sldChg>
      <pc:sldChg chg="addSp delSp modSp mod">
        <pc:chgData name="Nutan Zine" userId="0c3b8da9ff15b3e2" providerId="LiveId" clId="{56E098CF-E9A7-4814-8E3D-8E94EF3113F0}" dt="2025-02-28T19:32:33.704" v="631" actId="14100"/>
        <pc:sldMkLst>
          <pc:docMk/>
          <pc:sldMk cId="537809529" sldId="316"/>
        </pc:sldMkLst>
        <pc:spChg chg="mod">
          <ac:chgData name="Nutan Zine" userId="0c3b8da9ff15b3e2" providerId="LiveId" clId="{56E098CF-E9A7-4814-8E3D-8E94EF3113F0}" dt="2025-02-28T19:31:05.436" v="620" actId="6549"/>
          <ac:spMkLst>
            <pc:docMk/>
            <pc:sldMk cId="537809529" sldId="316"/>
            <ac:spMk id="3" creationId="{CF3ADB94-FC21-07C5-1FC9-E729C5DEDFC6}"/>
          </ac:spMkLst>
        </pc:spChg>
        <pc:spChg chg="add del mod">
          <ac:chgData name="Nutan Zine" userId="0c3b8da9ff15b3e2" providerId="LiveId" clId="{56E098CF-E9A7-4814-8E3D-8E94EF3113F0}" dt="2025-02-28T19:31:56.888" v="623"/>
          <ac:spMkLst>
            <pc:docMk/>
            <pc:sldMk cId="537809529" sldId="316"/>
            <ac:spMk id="4" creationId="{B5EC4ACD-797E-591D-4F8F-DE4AE3F02DA8}"/>
          </ac:spMkLst>
        </pc:spChg>
        <pc:spChg chg="mod">
          <ac:chgData name="Nutan Zine" userId="0c3b8da9ff15b3e2" providerId="LiveId" clId="{56E098CF-E9A7-4814-8E3D-8E94EF3113F0}" dt="2025-02-28T19:32:29.082" v="630" actId="14100"/>
          <ac:spMkLst>
            <pc:docMk/>
            <pc:sldMk cId="537809529" sldId="316"/>
            <ac:spMk id="17" creationId="{96E3FD31-D19A-BFEB-821F-C00103830DC9}"/>
          </ac:spMkLst>
        </pc:spChg>
        <pc:graphicFrameChg chg="del">
          <ac:chgData name="Nutan Zine" userId="0c3b8da9ff15b3e2" providerId="LiveId" clId="{56E098CF-E9A7-4814-8E3D-8E94EF3113F0}" dt="2025-02-28T19:30:58.946" v="618" actId="478"/>
          <ac:graphicFrameMkLst>
            <pc:docMk/>
            <pc:sldMk cId="537809529" sldId="316"/>
            <ac:graphicFrameMk id="6" creationId="{D3F53A55-1F2B-EB7F-3E43-C43170D77989}"/>
          </ac:graphicFrameMkLst>
        </pc:graphicFrameChg>
        <pc:picChg chg="add mod">
          <ac:chgData name="Nutan Zine" userId="0c3b8da9ff15b3e2" providerId="LiveId" clId="{56E098CF-E9A7-4814-8E3D-8E94EF3113F0}" dt="2025-02-28T19:32:33.704" v="631" actId="14100"/>
          <ac:picMkLst>
            <pc:docMk/>
            <pc:sldMk cId="537809529" sldId="316"/>
            <ac:picMk id="21506" creationId="{A41C9043-C72E-0A93-5FC4-011FAC715E95}"/>
          </ac:picMkLst>
        </pc:picChg>
      </pc:sldChg>
      <pc:sldChg chg="addSp delSp modSp mod">
        <pc:chgData name="Nutan Zine" userId="0c3b8da9ff15b3e2" providerId="LiveId" clId="{56E098CF-E9A7-4814-8E3D-8E94EF3113F0}" dt="2025-02-28T19:18:05.689" v="367" actId="14100"/>
        <pc:sldMkLst>
          <pc:docMk/>
          <pc:sldMk cId="1381661532" sldId="318"/>
        </pc:sldMkLst>
        <pc:spChg chg="del">
          <ac:chgData name="Nutan Zine" userId="0c3b8da9ff15b3e2" providerId="LiveId" clId="{56E098CF-E9A7-4814-8E3D-8E94EF3113F0}" dt="2025-02-28T19:15:00.660" v="313"/>
          <ac:spMkLst>
            <pc:docMk/>
            <pc:sldMk cId="1381661532" sldId="318"/>
            <ac:spMk id="3" creationId="{B7332E84-6F7F-2F34-9FF4-94FE74F700EF}"/>
          </ac:spMkLst>
        </pc:spChg>
        <pc:spChg chg="mod">
          <ac:chgData name="Nutan Zine" userId="0c3b8da9ff15b3e2" providerId="LiveId" clId="{56E098CF-E9A7-4814-8E3D-8E94EF3113F0}" dt="2025-02-28T19:16:28.218" v="354" actId="20577"/>
          <ac:spMkLst>
            <pc:docMk/>
            <pc:sldMk cId="1381661532" sldId="318"/>
            <ac:spMk id="5" creationId="{3DEBAD7A-3733-2E99-9607-CB25B44F325F}"/>
          </ac:spMkLst>
        </pc:spChg>
        <pc:picChg chg="add mod">
          <ac:chgData name="Nutan Zine" userId="0c3b8da9ff15b3e2" providerId="LiveId" clId="{56E098CF-E9A7-4814-8E3D-8E94EF3113F0}" dt="2025-02-28T19:15:33.173" v="322" actId="14100"/>
          <ac:picMkLst>
            <pc:docMk/>
            <pc:sldMk cId="1381661532" sldId="318"/>
            <ac:picMk id="4" creationId="{0546D557-8AA4-205C-9CBA-E82825719F44}"/>
          </ac:picMkLst>
        </pc:picChg>
        <pc:picChg chg="add mod">
          <ac:chgData name="Nutan Zine" userId="0c3b8da9ff15b3e2" providerId="LiveId" clId="{56E098CF-E9A7-4814-8E3D-8E94EF3113F0}" dt="2025-02-28T19:18:05.689" v="367" actId="14100"/>
          <ac:picMkLst>
            <pc:docMk/>
            <pc:sldMk cId="1381661532" sldId="318"/>
            <ac:picMk id="6" creationId="{F0EA8D47-CB65-4A8A-8093-57DF6660AFD0}"/>
          </ac:picMkLst>
        </pc:picChg>
        <pc:picChg chg="add mod">
          <ac:chgData name="Nutan Zine" userId="0c3b8da9ff15b3e2" providerId="LiveId" clId="{56E098CF-E9A7-4814-8E3D-8E94EF3113F0}" dt="2025-02-28T19:17:40.049" v="362" actId="14100"/>
          <ac:picMkLst>
            <pc:docMk/>
            <pc:sldMk cId="1381661532" sldId="318"/>
            <ac:picMk id="16386" creationId="{B70E0C26-B3AF-306F-63CD-385D3A5F7C3E}"/>
          </ac:picMkLst>
        </pc:picChg>
      </pc:sldChg>
      <pc:sldChg chg="addSp delSp modSp mod">
        <pc:chgData name="Nutan Zine" userId="0c3b8da9ff15b3e2" providerId="LiveId" clId="{56E098CF-E9A7-4814-8E3D-8E94EF3113F0}" dt="2025-02-28T19:14:27.615" v="310" actId="14100"/>
        <pc:sldMkLst>
          <pc:docMk/>
          <pc:sldMk cId="4049819009" sldId="319"/>
        </pc:sldMkLst>
        <pc:spChg chg="del">
          <ac:chgData name="Nutan Zine" userId="0c3b8da9ff15b3e2" providerId="LiveId" clId="{56E098CF-E9A7-4814-8E3D-8E94EF3113F0}" dt="2025-02-28T19:09:29.662" v="201"/>
          <ac:spMkLst>
            <pc:docMk/>
            <pc:sldMk cId="4049819009" sldId="319"/>
            <ac:spMk id="3" creationId="{27DD68BD-5E62-2F84-20DF-CCC43978F336}"/>
          </ac:spMkLst>
        </pc:spChg>
        <pc:spChg chg="mod">
          <ac:chgData name="Nutan Zine" userId="0c3b8da9ff15b3e2" providerId="LiveId" clId="{56E098CF-E9A7-4814-8E3D-8E94EF3113F0}" dt="2025-02-28T19:13:36.575" v="300" actId="14100"/>
          <ac:spMkLst>
            <pc:docMk/>
            <pc:sldMk cId="4049819009" sldId="319"/>
            <ac:spMk id="5" creationId="{D8CA2F44-7A2A-BCE1-C607-25E925E9CFD3}"/>
          </ac:spMkLst>
        </pc:spChg>
        <pc:picChg chg="add mod">
          <ac:chgData name="Nutan Zine" userId="0c3b8da9ff15b3e2" providerId="LiveId" clId="{56E098CF-E9A7-4814-8E3D-8E94EF3113F0}" dt="2025-02-28T19:10:33.007" v="248" actId="14100"/>
          <ac:picMkLst>
            <pc:docMk/>
            <pc:sldMk cId="4049819009" sldId="319"/>
            <ac:picMk id="4" creationId="{9D1024E0-7B5E-0DF3-FCC9-1C56175DC2AC}"/>
          </ac:picMkLst>
        </pc:picChg>
        <pc:picChg chg="add mod">
          <ac:chgData name="Nutan Zine" userId="0c3b8da9ff15b3e2" providerId="LiveId" clId="{56E098CF-E9A7-4814-8E3D-8E94EF3113F0}" dt="2025-02-28T19:14:27.615" v="310" actId="14100"/>
          <ac:picMkLst>
            <pc:docMk/>
            <pc:sldMk cId="4049819009" sldId="319"/>
            <ac:picMk id="6" creationId="{FF573E65-5692-989F-5272-6685D50B4251}"/>
          </ac:picMkLst>
        </pc:picChg>
        <pc:picChg chg="add mod">
          <ac:chgData name="Nutan Zine" userId="0c3b8da9ff15b3e2" providerId="LiveId" clId="{56E098CF-E9A7-4814-8E3D-8E94EF3113F0}" dt="2025-02-28T19:13:59.873" v="305" actId="14100"/>
          <ac:picMkLst>
            <pc:docMk/>
            <pc:sldMk cId="4049819009" sldId="319"/>
            <ac:picMk id="15362" creationId="{0267B10A-8D5D-82B1-5F10-4456D4483145}"/>
          </ac:picMkLst>
        </pc:picChg>
      </pc:sldChg>
      <pc:sldChg chg="addSp modSp mod">
        <pc:chgData name="Nutan Zine" userId="0c3b8da9ff15b3e2" providerId="LiveId" clId="{56E098CF-E9A7-4814-8E3D-8E94EF3113F0}" dt="2025-02-28T19:00:11.515" v="57" actId="14100"/>
        <pc:sldMkLst>
          <pc:docMk/>
          <pc:sldMk cId="2380186437" sldId="320"/>
        </pc:sldMkLst>
        <pc:spChg chg="mod">
          <ac:chgData name="Nutan Zine" userId="0c3b8da9ff15b3e2" providerId="LiveId" clId="{56E098CF-E9A7-4814-8E3D-8E94EF3113F0}" dt="2025-02-28T18:58:42.235" v="46" actId="20577"/>
          <ac:spMkLst>
            <pc:docMk/>
            <pc:sldMk cId="2380186437" sldId="320"/>
            <ac:spMk id="5" creationId="{DD68FC24-AEDD-766E-F7EE-678395AF4334}"/>
          </ac:spMkLst>
        </pc:spChg>
        <pc:picChg chg="mod">
          <ac:chgData name="Nutan Zine" userId="0c3b8da9ff15b3e2" providerId="LiveId" clId="{56E098CF-E9A7-4814-8E3D-8E94EF3113F0}" dt="2025-02-28T18:58:16.663" v="26" actId="14100"/>
          <ac:picMkLst>
            <pc:docMk/>
            <pc:sldMk cId="2380186437" sldId="320"/>
            <ac:picMk id="4" creationId="{934B7B4F-E8F8-92BC-5E33-C6A83A4B16EB}"/>
          </ac:picMkLst>
        </pc:picChg>
        <pc:picChg chg="add mod">
          <ac:chgData name="Nutan Zine" userId="0c3b8da9ff15b3e2" providerId="LiveId" clId="{56E098CF-E9A7-4814-8E3D-8E94EF3113F0}" dt="2025-02-28T19:00:11.515" v="57" actId="14100"/>
          <ac:picMkLst>
            <pc:docMk/>
            <pc:sldMk cId="2380186437" sldId="320"/>
            <ac:picMk id="6" creationId="{CBA880FC-6D43-009F-2DC5-06A6228195EF}"/>
          </ac:picMkLst>
        </pc:picChg>
        <pc:picChg chg="add mod">
          <ac:chgData name="Nutan Zine" userId="0c3b8da9ff15b3e2" providerId="LiveId" clId="{56E098CF-E9A7-4814-8E3D-8E94EF3113F0}" dt="2025-02-28T18:59:32.346" v="52" actId="14100"/>
          <ac:picMkLst>
            <pc:docMk/>
            <pc:sldMk cId="2380186437" sldId="320"/>
            <ac:picMk id="12290" creationId="{31EEB2C2-8138-FFCB-F81B-95BC62856543}"/>
          </ac:picMkLst>
        </pc:picChg>
      </pc:sldChg>
      <pc:sldChg chg="addSp delSp modSp mod">
        <pc:chgData name="Nutan Zine" userId="0c3b8da9ff15b3e2" providerId="LiveId" clId="{56E098CF-E9A7-4814-8E3D-8E94EF3113F0}" dt="2025-02-28T19:09:11.211" v="200" actId="14100"/>
        <pc:sldMkLst>
          <pc:docMk/>
          <pc:sldMk cId="4253752887" sldId="324"/>
        </pc:sldMkLst>
        <pc:spChg chg="del">
          <ac:chgData name="Nutan Zine" userId="0c3b8da9ff15b3e2" providerId="LiveId" clId="{56E098CF-E9A7-4814-8E3D-8E94EF3113F0}" dt="2025-02-28T19:03:51.491" v="118"/>
          <ac:spMkLst>
            <pc:docMk/>
            <pc:sldMk cId="4253752887" sldId="324"/>
            <ac:spMk id="3" creationId="{4CC5F841-4554-3056-2D51-6157FE6C5CC3}"/>
          </ac:spMkLst>
        </pc:spChg>
        <pc:spChg chg="mod">
          <ac:chgData name="Nutan Zine" userId="0c3b8da9ff15b3e2" providerId="LiveId" clId="{56E098CF-E9A7-4814-8E3D-8E94EF3113F0}" dt="2025-02-28T19:06:20.937" v="187" actId="14100"/>
          <ac:spMkLst>
            <pc:docMk/>
            <pc:sldMk cId="4253752887" sldId="324"/>
            <ac:spMk id="5" creationId="{22301992-B783-54BE-A1A7-B23F5006FBA7}"/>
          </ac:spMkLst>
        </pc:spChg>
        <pc:picChg chg="add mod">
          <ac:chgData name="Nutan Zine" userId="0c3b8da9ff15b3e2" providerId="LiveId" clId="{56E098CF-E9A7-4814-8E3D-8E94EF3113F0}" dt="2025-02-28T19:04:38.963" v="129" actId="14100"/>
          <ac:picMkLst>
            <pc:docMk/>
            <pc:sldMk cId="4253752887" sldId="324"/>
            <ac:picMk id="4" creationId="{3121A675-2449-4251-1F67-3B46C73A2E86}"/>
          </ac:picMkLst>
        </pc:picChg>
        <pc:picChg chg="add mod">
          <ac:chgData name="Nutan Zine" userId="0c3b8da9ff15b3e2" providerId="LiveId" clId="{56E098CF-E9A7-4814-8E3D-8E94EF3113F0}" dt="2025-02-28T19:09:06.449" v="199" actId="14100"/>
          <ac:picMkLst>
            <pc:docMk/>
            <pc:sldMk cId="4253752887" sldId="324"/>
            <ac:picMk id="6" creationId="{9196CC06-4EE2-8758-7836-2048A398224D}"/>
          </ac:picMkLst>
        </pc:picChg>
        <pc:picChg chg="add mod">
          <ac:chgData name="Nutan Zine" userId="0c3b8da9ff15b3e2" providerId="LiveId" clId="{56E098CF-E9A7-4814-8E3D-8E94EF3113F0}" dt="2025-02-28T19:09:11.211" v="200" actId="14100"/>
          <ac:picMkLst>
            <pc:docMk/>
            <pc:sldMk cId="4253752887" sldId="324"/>
            <ac:picMk id="14338" creationId="{96671E29-C450-E9D3-1332-F3EBB9DB41B5}"/>
          </ac:picMkLst>
        </pc:picChg>
      </pc:sldChg>
      <pc:sldChg chg="addSp delSp modSp mod">
        <pc:chgData name="Nutan Zine" userId="0c3b8da9ff15b3e2" providerId="LiveId" clId="{56E098CF-E9A7-4814-8E3D-8E94EF3113F0}" dt="2025-02-28T19:03:25.093" v="117" actId="14100"/>
        <pc:sldMkLst>
          <pc:docMk/>
          <pc:sldMk cId="4241733782" sldId="325"/>
        </pc:sldMkLst>
        <pc:spChg chg="del">
          <ac:chgData name="Nutan Zine" userId="0c3b8da9ff15b3e2" providerId="LiveId" clId="{56E098CF-E9A7-4814-8E3D-8E94EF3113F0}" dt="2025-02-28T19:00:37.076" v="58"/>
          <ac:spMkLst>
            <pc:docMk/>
            <pc:sldMk cId="4241733782" sldId="325"/>
            <ac:spMk id="3" creationId="{444000D7-0F30-81EF-7351-4B0CD68BD293}"/>
          </ac:spMkLst>
        </pc:spChg>
        <pc:spChg chg="mod">
          <ac:chgData name="Nutan Zine" userId="0c3b8da9ff15b3e2" providerId="LiveId" clId="{56E098CF-E9A7-4814-8E3D-8E94EF3113F0}" dt="2025-02-28T19:02:07.178" v="104" actId="20577"/>
          <ac:spMkLst>
            <pc:docMk/>
            <pc:sldMk cId="4241733782" sldId="325"/>
            <ac:spMk id="5" creationId="{D72C76BE-798F-4EE4-ED3B-383A5B7789AA}"/>
          </ac:spMkLst>
        </pc:spChg>
        <pc:picChg chg="add mod">
          <ac:chgData name="Nutan Zine" userId="0c3b8da9ff15b3e2" providerId="LiveId" clId="{56E098CF-E9A7-4814-8E3D-8E94EF3113F0}" dt="2025-02-28T19:01:37.608" v="85" actId="14100"/>
          <ac:picMkLst>
            <pc:docMk/>
            <pc:sldMk cId="4241733782" sldId="325"/>
            <ac:picMk id="4" creationId="{3228D40A-9B19-B168-DFC9-D9D065B2CC94}"/>
          </ac:picMkLst>
        </pc:picChg>
        <pc:picChg chg="add mod">
          <ac:chgData name="Nutan Zine" userId="0c3b8da9ff15b3e2" providerId="LiveId" clId="{56E098CF-E9A7-4814-8E3D-8E94EF3113F0}" dt="2025-02-28T19:03:25.093" v="117" actId="14100"/>
          <ac:picMkLst>
            <pc:docMk/>
            <pc:sldMk cId="4241733782" sldId="325"/>
            <ac:picMk id="6" creationId="{8904B821-BCF8-CD5E-7D4D-CBA20FA1FC1A}"/>
          </ac:picMkLst>
        </pc:picChg>
        <pc:picChg chg="add mod">
          <ac:chgData name="Nutan Zine" userId="0c3b8da9ff15b3e2" providerId="LiveId" clId="{56E098CF-E9A7-4814-8E3D-8E94EF3113F0}" dt="2025-02-28T19:03:00.243" v="113" actId="14100"/>
          <ac:picMkLst>
            <pc:docMk/>
            <pc:sldMk cId="4241733782" sldId="325"/>
            <ac:picMk id="13314" creationId="{33E63135-9DFF-6D25-2F0E-229827F3036F}"/>
          </ac:picMkLst>
        </pc:picChg>
      </pc:sldChg>
      <pc:sldChg chg="addSp delSp modSp add mod">
        <pc:chgData name="Nutan Zine" userId="0c3b8da9ff15b3e2" providerId="LiveId" clId="{56E098CF-E9A7-4814-8E3D-8E94EF3113F0}" dt="2025-02-28T19:30:35.766" v="617" actId="14100"/>
        <pc:sldMkLst>
          <pc:docMk/>
          <pc:sldMk cId="3298957970" sldId="326"/>
        </pc:sldMkLst>
        <pc:spChg chg="del">
          <ac:chgData name="Nutan Zine" userId="0c3b8da9ff15b3e2" providerId="LiveId" clId="{56E098CF-E9A7-4814-8E3D-8E94EF3113F0}" dt="2025-02-28T19:27:50.703" v="556"/>
          <ac:spMkLst>
            <pc:docMk/>
            <pc:sldMk cId="3298957970" sldId="326"/>
            <ac:spMk id="3" creationId="{8523D6C3-D0FF-AAC9-1330-5F57B4C4795A}"/>
          </ac:spMkLst>
        </pc:spChg>
        <pc:spChg chg="mod">
          <ac:chgData name="Nutan Zine" userId="0c3b8da9ff15b3e2" providerId="LiveId" clId="{56E098CF-E9A7-4814-8E3D-8E94EF3113F0}" dt="2025-02-28T19:29:15.800" v="604" actId="20577"/>
          <ac:spMkLst>
            <pc:docMk/>
            <pc:sldMk cId="3298957970" sldId="326"/>
            <ac:spMk id="5" creationId="{02F48AF5-5FDA-5192-CE20-17BFFE6E2484}"/>
          </ac:spMkLst>
        </pc:spChg>
        <pc:picChg chg="add mod">
          <ac:chgData name="Nutan Zine" userId="0c3b8da9ff15b3e2" providerId="LiveId" clId="{56E098CF-E9A7-4814-8E3D-8E94EF3113F0}" dt="2025-02-28T19:28:23.175" v="567" actId="14100"/>
          <ac:picMkLst>
            <pc:docMk/>
            <pc:sldMk cId="3298957970" sldId="326"/>
            <ac:picMk id="4" creationId="{09845E6F-820D-523C-81BC-BF938A9BA40A}"/>
          </ac:picMkLst>
        </pc:picChg>
        <pc:picChg chg="add mod">
          <ac:chgData name="Nutan Zine" userId="0c3b8da9ff15b3e2" providerId="LiveId" clId="{56E098CF-E9A7-4814-8E3D-8E94EF3113F0}" dt="2025-02-28T19:30:35.766" v="617" actId="14100"/>
          <ac:picMkLst>
            <pc:docMk/>
            <pc:sldMk cId="3298957970" sldId="326"/>
            <ac:picMk id="6" creationId="{43F486B4-D5A5-A987-20AA-284CAB7C6864}"/>
          </ac:picMkLst>
        </pc:picChg>
        <pc:picChg chg="add mod">
          <ac:chgData name="Nutan Zine" userId="0c3b8da9ff15b3e2" providerId="LiveId" clId="{56E098CF-E9A7-4814-8E3D-8E94EF3113F0}" dt="2025-02-28T19:30:17.668" v="612" actId="14100"/>
          <ac:picMkLst>
            <pc:docMk/>
            <pc:sldMk cId="3298957970" sldId="326"/>
            <ac:picMk id="20482" creationId="{447D3A0A-E1A2-0C88-5105-BE1B3AF3F202}"/>
          </ac:picMkLst>
        </pc:picChg>
      </pc:sldChg>
      <pc:sldChg chg="addSp delSp modSp add mod">
        <pc:chgData name="Nutan Zine" userId="0c3b8da9ff15b3e2" providerId="LiveId" clId="{56E098CF-E9A7-4814-8E3D-8E94EF3113F0}" dt="2025-02-28T19:21:46.251" v="435" actId="14100"/>
        <pc:sldMkLst>
          <pc:docMk/>
          <pc:sldMk cId="1940344663" sldId="327"/>
        </pc:sldMkLst>
        <pc:spChg chg="del">
          <ac:chgData name="Nutan Zine" userId="0c3b8da9ff15b3e2" providerId="LiveId" clId="{56E098CF-E9A7-4814-8E3D-8E94EF3113F0}" dt="2025-02-28T19:18:52.845" v="370"/>
          <ac:spMkLst>
            <pc:docMk/>
            <pc:sldMk cId="1940344663" sldId="327"/>
            <ac:spMk id="3" creationId="{FAFF8F86-474C-2290-AB7A-D697FA3797A8}"/>
          </ac:spMkLst>
        </pc:spChg>
        <pc:spChg chg="mod">
          <ac:chgData name="Nutan Zine" userId="0c3b8da9ff15b3e2" providerId="LiveId" clId="{56E098CF-E9A7-4814-8E3D-8E94EF3113F0}" dt="2025-02-28T19:20:35.625" v="423" actId="20577"/>
          <ac:spMkLst>
            <pc:docMk/>
            <pc:sldMk cId="1940344663" sldId="327"/>
            <ac:spMk id="5" creationId="{69DAA9BC-9FC4-9C14-B8FB-21494AC9DEE2}"/>
          </ac:spMkLst>
        </pc:spChg>
        <pc:picChg chg="add mod">
          <ac:chgData name="Nutan Zine" userId="0c3b8da9ff15b3e2" providerId="LiveId" clId="{56E098CF-E9A7-4814-8E3D-8E94EF3113F0}" dt="2025-02-28T19:19:22.276" v="379" actId="14100"/>
          <ac:picMkLst>
            <pc:docMk/>
            <pc:sldMk cId="1940344663" sldId="327"/>
            <ac:picMk id="4" creationId="{EF6B49A8-71C8-0C9E-1D89-C7E9B58D0290}"/>
          </ac:picMkLst>
        </pc:picChg>
        <pc:picChg chg="add mod">
          <ac:chgData name="Nutan Zine" userId="0c3b8da9ff15b3e2" providerId="LiveId" clId="{56E098CF-E9A7-4814-8E3D-8E94EF3113F0}" dt="2025-02-28T19:21:46.251" v="435" actId="14100"/>
          <ac:picMkLst>
            <pc:docMk/>
            <pc:sldMk cId="1940344663" sldId="327"/>
            <ac:picMk id="6" creationId="{CF518228-6C4F-AF5E-097C-BCACBB97C9E4}"/>
          </ac:picMkLst>
        </pc:picChg>
        <pc:picChg chg="add mod">
          <ac:chgData name="Nutan Zine" userId="0c3b8da9ff15b3e2" providerId="LiveId" clId="{56E098CF-E9A7-4814-8E3D-8E94EF3113F0}" dt="2025-02-28T19:21:24.289" v="431" actId="14100"/>
          <ac:picMkLst>
            <pc:docMk/>
            <pc:sldMk cId="1940344663" sldId="327"/>
            <ac:picMk id="17410" creationId="{7398EFE3-4DE1-8CC3-FC89-16E24D54E94F}"/>
          </ac:picMkLst>
        </pc:picChg>
      </pc:sldChg>
      <pc:sldChg chg="addSp delSp modSp add mod">
        <pc:chgData name="Nutan Zine" userId="0c3b8da9ff15b3e2" providerId="LiveId" clId="{56E098CF-E9A7-4814-8E3D-8E94EF3113F0}" dt="2025-02-28T19:27:31.684" v="555" actId="14100"/>
        <pc:sldMkLst>
          <pc:docMk/>
          <pc:sldMk cId="1559657130" sldId="328"/>
        </pc:sldMkLst>
        <pc:spChg chg="del">
          <ac:chgData name="Nutan Zine" userId="0c3b8da9ff15b3e2" providerId="LiveId" clId="{56E098CF-E9A7-4814-8E3D-8E94EF3113F0}" dt="2025-02-28T19:25:23.937" v="498"/>
          <ac:spMkLst>
            <pc:docMk/>
            <pc:sldMk cId="1559657130" sldId="328"/>
            <ac:spMk id="3" creationId="{4DC978E9-CBF1-6350-9A02-9B5FE350AB42}"/>
          </ac:spMkLst>
        </pc:spChg>
        <pc:spChg chg="mod">
          <ac:chgData name="Nutan Zine" userId="0c3b8da9ff15b3e2" providerId="LiveId" clId="{56E098CF-E9A7-4814-8E3D-8E94EF3113F0}" dt="2025-02-28T19:26:30.315" v="544" actId="20577"/>
          <ac:spMkLst>
            <pc:docMk/>
            <pc:sldMk cId="1559657130" sldId="328"/>
            <ac:spMk id="5" creationId="{21C121EF-BF90-525F-3013-082E0DDE0E92}"/>
          </ac:spMkLst>
        </pc:spChg>
        <pc:picChg chg="add mod">
          <ac:chgData name="Nutan Zine" userId="0c3b8da9ff15b3e2" providerId="LiveId" clId="{56E098CF-E9A7-4814-8E3D-8E94EF3113F0}" dt="2025-02-28T19:25:52.127" v="508" actId="14100"/>
          <ac:picMkLst>
            <pc:docMk/>
            <pc:sldMk cId="1559657130" sldId="328"/>
            <ac:picMk id="4" creationId="{D23D78DB-F38C-EE8A-0C70-0CE2FD4E05E8}"/>
          </ac:picMkLst>
        </pc:picChg>
        <pc:picChg chg="add mod">
          <ac:chgData name="Nutan Zine" userId="0c3b8da9ff15b3e2" providerId="LiveId" clId="{56E098CF-E9A7-4814-8E3D-8E94EF3113F0}" dt="2025-02-28T19:27:31.684" v="555" actId="14100"/>
          <ac:picMkLst>
            <pc:docMk/>
            <pc:sldMk cId="1559657130" sldId="328"/>
            <ac:picMk id="6" creationId="{477F055E-9EAB-37CD-B45F-EFBE4657058C}"/>
          </ac:picMkLst>
        </pc:picChg>
        <pc:picChg chg="add mod">
          <ac:chgData name="Nutan Zine" userId="0c3b8da9ff15b3e2" providerId="LiveId" clId="{56E098CF-E9A7-4814-8E3D-8E94EF3113F0}" dt="2025-02-28T19:27:10.585" v="551" actId="14100"/>
          <ac:picMkLst>
            <pc:docMk/>
            <pc:sldMk cId="1559657130" sldId="328"/>
            <ac:picMk id="19458" creationId="{65E2C457-3935-3F30-F657-146B9D5D383E}"/>
          </ac:picMkLst>
        </pc:picChg>
      </pc:sldChg>
      <pc:sldChg chg="addSp delSp modSp add mod">
        <pc:chgData name="Nutan Zine" userId="0c3b8da9ff15b3e2" providerId="LiveId" clId="{56E098CF-E9A7-4814-8E3D-8E94EF3113F0}" dt="2025-02-28T19:24:59.869" v="497" actId="14100"/>
        <pc:sldMkLst>
          <pc:docMk/>
          <pc:sldMk cId="1713240078" sldId="329"/>
        </pc:sldMkLst>
        <pc:spChg chg="del">
          <ac:chgData name="Nutan Zine" userId="0c3b8da9ff15b3e2" providerId="LiveId" clId="{56E098CF-E9A7-4814-8E3D-8E94EF3113F0}" dt="2025-02-28T19:22:09.593" v="436"/>
          <ac:spMkLst>
            <pc:docMk/>
            <pc:sldMk cId="1713240078" sldId="329"/>
            <ac:spMk id="3" creationId="{8E2E609F-BD97-553F-FCE7-3DFC33B626BC}"/>
          </ac:spMkLst>
        </pc:spChg>
        <pc:spChg chg="mod">
          <ac:chgData name="Nutan Zine" userId="0c3b8da9ff15b3e2" providerId="LiveId" clId="{56E098CF-E9A7-4814-8E3D-8E94EF3113F0}" dt="2025-02-28T19:23:22.040" v="482" actId="20577"/>
          <ac:spMkLst>
            <pc:docMk/>
            <pc:sldMk cId="1713240078" sldId="329"/>
            <ac:spMk id="5" creationId="{C7C60223-A9D3-8419-88E2-C59F4E49E0C7}"/>
          </ac:spMkLst>
        </pc:spChg>
        <pc:picChg chg="add mod">
          <ac:chgData name="Nutan Zine" userId="0c3b8da9ff15b3e2" providerId="LiveId" clId="{56E098CF-E9A7-4814-8E3D-8E94EF3113F0}" dt="2025-02-28T19:24:22.535" v="487" actId="1076"/>
          <ac:picMkLst>
            <pc:docMk/>
            <pc:sldMk cId="1713240078" sldId="329"/>
            <ac:picMk id="4" creationId="{BD125E99-B899-ED06-FC31-341CD8BA6193}"/>
          </ac:picMkLst>
        </pc:picChg>
        <pc:picChg chg="add mod">
          <ac:chgData name="Nutan Zine" userId="0c3b8da9ff15b3e2" providerId="LiveId" clId="{56E098CF-E9A7-4814-8E3D-8E94EF3113F0}" dt="2025-02-28T19:24:59.869" v="497" actId="14100"/>
          <ac:picMkLst>
            <pc:docMk/>
            <pc:sldMk cId="1713240078" sldId="329"/>
            <ac:picMk id="6" creationId="{536D9592-810B-470F-F695-D16A2686B4A9}"/>
          </ac:picMkLst>
        </pc:picChg>
        <pc:picChg chg="add mod">
          <ac:chgData name="Nutan Zine" userId="0c3b8da9ff15b3e2" providerId="LiveId" clId="{56E098CF-E9A7-4814-8E3D-8E94EF3113F0}" dt="2025-02-28T19:24:41.747" v="493" actId="14100"/>
          <ac:picMkLst>
            <pc:docMk/>
            <pc:sldMk cId="1713240078" sldId="329"/>
            <ac:picMk id="18434" creationId="{01DE84D2-3D29-BE2E-32C1-948803E81F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2/28/2025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4932-6D9E-8CE1-0596-3FE36CB6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55676-10CA-ACDE-0A88-9F3F1B0FE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AA061-A487-59E9-DB70-7C6F79E20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54F6-0340-770F-F1CA-CF7DBB222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885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F7C9-0CF1-39AA-BF31-9CB2FC93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D9AB9-980A-6BC6-1A48-BEE659CA2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1EB90-7774-8DFF-D666-68929BDB7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81771-5A92-64E8-547B-9B8959D30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391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5196-4F65-8E2B-380D-345AA529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D7C03-3850-94BA-A8CD-0E79018AA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EA1C0-FAF0-4219-49E1-837CC8470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0A57-B3DC-B29F-6751-A40049C23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84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C3501-CCDF-22EB-5121-9C0A25FD9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621DC-31AD-156F-9467-D532A0539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B6AED-04A3-F69E-A021-B88E106F1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7258-CCB1-DBA7-C6F7-627CC42D8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251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ACA5-2855-0375-F663-3036C387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A08C1-24BA-BC31-9C08-DD3AC347C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37A3F-2007-3DED-23AD-3D0A03638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7CE9-D8A7-C9C9-BE6C-702CCFB84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063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DDD7-4738-8902-6629-7A1D60B5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7D6F5-3161-2990-322D-F9740C31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AA9A4-B61F-E1BA-E112-AF749C24A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1519-378A-99F4-9799-8A1E11CC2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488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8EA09-59A1-BF9C-BBB6-8680917C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FC009-8D5D-7104-C6F6-41604A4B5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CB0DE-B9CE-3626-6F29-A35742A44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2484B-8553-7B1C-0921-AC74DB08E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66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0AAEF-4ED1-FEAB-7D3C-F7DE882D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06754-CE29-A5FE-2F42-499E57E71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69229-E13B-EC9E-F971-57C31B290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70710-F157-5040-0D18-ACC3F4457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4741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6573-17C2-632A-C74E-C0ABE235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39167-D61E-FDCC-8E03-B523D126B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88BD3-DC53-448D-3D4C-B0C6BF7F0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935F4-848E-2B9B-9163-95B92FE90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197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3BC62-16B8-8BA4-B071-F7B858FA5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2EF4A-5D6A-C2AC-4448-693C53622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8F1D1-9320-28E8-0885-33901F7FB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FE74-350E-3DCC-BDA7-68DD28884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61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A184-8D0D-C2A8-7931-A95961D0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4CB17-4EF2-A852-4382-102FDC1BF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D7EE8-CA1F-6B97-5C8E-8A0F1F342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C0C4A-5928-B7E1-C54A-425EF1065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13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0331-1FC7-0E99-3D4D-2451F4C9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05260-21C9-935F-9935-C134C125F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8991A-213C-E20F-0F0B-454BF9B4D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099ED-65C3-E1EB-5536-ED7C50AF4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7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292231"/>
            <a:ext cx="10301973" cy="2055043"/>
          </a:xfrm>
        </p:spPr>
        <p:txBody>
          <a:bodyPr anchor="ctr"/>
          <a:lstStyle/>
          <a:p>
            <a:r>
              <a:rPr lang="en-US" dirty="0">
                <a:solidFill>
                  <a:schemeClr val="accent5"/>
                </a:solidFill>
              </a:rPr>
              <a:t>Tableau Project- ‘Bank Loan Risk Analysis Dashboard’</a:t>
            </a: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sz="4000" dirty="0">
                <a:solidFill>
                  <a:srgbClr val="002060"/>
                </a:solidFill>
              </a:rPr>
              <a:t>Presented By ‘Nutan Zine’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D6AD97-1D3D-98AD-9A03-F9AC903A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7274"/>
            <a:ext cx="12191999" cy="451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8BE778-D725-0AB8-CC9F-B8E9446E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312" y="0"/>
            <a:ext cx="1345688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E655374-5D35-4144-71FE-2F2B300E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875"/>
            <a:ext cx="30003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346D-1AA5-7ED8-F752-ECA08589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2B5A2-FC22-61E7-D0B0-477B687A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175" y="152400"/>
            <a:ext cx="6419850" cy="590551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Fixed LOD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B0BFE5-5DCD-2D68-58F7-3F24B72ED8F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76299"/>
            <a:ext cx="12192000" cy="5981701"/>
          </a:xfrm>
        </p:spPr>
      </p:pic>
      <p:pic>
        <p:nvPicPr>
          <p:cNvPr id="10242" name="Picture 2" descr="Free PSD ed illustration of cryptocurrency with bank">
            <a:extLst>
              <a:ext uri="{FF2B5EF4-FFF2-40B4-BE49-F238E27FC236}">
                <a16:creationId xmlns:a16="http://schemas.microsoft.com/office/drawing/2014/main" id="{0F935FCA-326F-C8F3-3B51-AAA14525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14750" cy="87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PSD ed illustration of cryptocurrency with bank">
            <a:extLst>
              <a:ext uri="{FF2B5EF4-FFF2-40B4-BE49-F238E27FC236}">
                <a16:creationId xmlns:a16="http://schemas.microsoft.com/office/drawing/2014/main" id="{07AFF48E-8CF3-D324-A75E-0C26E3A06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9526"/>
            <a:ext cx="4152900" cy="8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91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F622-DA45-154E-EAA3-1045D9D0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CBAFC5-09B4-9A10-E987-79D1AFB6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075" y="142874"/>
            <a:ext cx="7534656" cy="63817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   Exclude LOD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88C310-A217-3737-2D0D-B8F96F7028D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" y="847726"/>
            <a:ext cx="12192000" cy="6010274"/>
          </a:xfrm>
        </p:spPr>
      </p:pic>
      <p:pic>
        <p:nvPicPr>
          <p:cNvPr id="11266" name="Picture 2" descr="Free PSD 3d rendering of banking sales background">
            <a:extLst>
              <a:ext uri="{FF2B5EF4-FFF2-40B4-BE49-F238E27FC236}">
                <a16:creationId xmlns:a16="http://schemas.microsoft.com/office/drawing/2014/main" id="{A28B8322-558B-422E-29F0-0C24720D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9433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SD 3d rendering of banking sales background">
            <a:extLst>
              <a:ext uri="{FF2B5EF4-FFF2-40B4-BE49-F238E27FC236}">
                <a16:creationId xmlns:a16="http://schemas.microsoft.com/office/drawing/2014/main" id="{446641B3-BDF8-44E6-26A5-C9A4CE57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-33338"/>
            <a:ext cx="33147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2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BB62-4547-C0B2-EDC6-04C084A82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68FC24-AEDD-766E-F7EE-678395AF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4" y="152401"/>
            <a:ext cx="6257925" cy="5715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Include LOD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4B7B4F-E8F8-92BC-5E33-C6A83A4B16E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09625"/>
            <a:ext cx="12192000" cy="6048375"/>
          </a:xfrm>
        </p:spPr>
      </p:pic>
      <p:pic>
        <p:nvPicPr>
          <p:cNvPr id="12290" name="Picture 2" descr="Photo 3d pay money with mobile phone banking online payments concept easy e bill payment transaction on 3d smartphone mobile with financial paper on background 3d e bill payment vector icon illustration">
            <a:extLst>
              <a:ext uri="{FF2B5EF4-FFF2-40B4-BE49-F238E27FC236}">
                <a16:creationId xmlns:a16="http://schemas.microsoft.com/office/drawing/2014/main" id="{31EEB2C2-8138-FFCB-F81B-95BC6285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7185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oto 3d pay money with mobile phone banking online payments concept easy e bill payment transaction on 3d smartphone mobile with financial paper on background 3d e bill payment vector icon illustration">
            <a:extLst>
              <a:ext uri="{FF2B5EF4-FFF2-40B4-BE49-F238E27FC236}">
                <a16:creationId xmlns:a16="http://schemas.microsoft.com/office/drawing/2014/main" id="{CBA880FC-6D43-009F-2DC5-06A62281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6" y="-42862"/>
            <a:ext cx="3971924" cy="8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8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12A-7E2E-448A-AFFA-EC16934D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2C76BE-798F-4EE4-ED3B-383A5B77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0" y="76201"/>
            <a:ext cx="6096000" cy="55245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    KPI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8D40A-9B19-B168-DFC9-D9D065B2CC9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00100"/>
            <a:ext cx="12192000" cy="6057900"/>
          </a:xfrm>
        </p:spPr>
      </p:pic>
      <p:pic>
        <p:nvPicPr>
          <p:cNvPr id="13314" name="Picture 2" descr="Vector banking online digital wallet on mobile phone mobile payment services and apps">
            <a:extLst>
              <a:ext uri="{FF2B5EF4-FFF2-40B4-BE49-F238E27FC236}">
                <a16:creationId xmlns:a16="http://schemas.microsoft.com/office/drawing/2014/main" id="{33E63135-9DFF-6D25-2F0E-229827F3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910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ector banking online digital wallet on mobile phone mobile payment services and apps">
            <a:extLst>
              <a:ext uri="{FF2B5EF4-FFF2-40B4-BE49-F238E27FC236}">
                <a16:creationId xmlns:a16="http://schemas.microsoft.com/office/drawing/2014/main" id="{8904B821-BCF8-CD5E-7D4D-CBA20FA1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-47624"/>
            <a:ext cx="4257675" cy="8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3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75EA-FD7B-6105-1E89-967E4D8C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301992-B783-54BE-A1A7-B23F5006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42876"/>
            <a:ext cx="10058400" cy="514350"/>
          </a:xfrm>
        </p:spPr>
        <p:txBody>
          <a:bodyPr/>
          <a:lstStyle/>
          <a:p>
            <a:r>
              <a:rPr lang="en-US" dirty="0"/>
              <a:t>           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Total Amount Annuity Value Of Story1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21A675-2449-4251-1F67-3B46C73A2E8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00100"/>
            <a:ext cx="12192000" cy="6057899"/>
          </a:xfrm>
        </p:spPr>
      </p:pic>
      <p:pic>
        <p:nvPicPr>
          <p:cNvPr id="14338" name="Picture 2" descr="Free PSD economy concept with golden coins">
            <a:extLst>
              <a:ext uri="{FF2B5EF4-FFF2-40B4-BE49-F238E27FC236}">
                <a16:creationId xmlns:a16="http://schemas.microsoft.com/office/drawing/2014/main" id="{96671E29-C450-E9D3-1332-F3EBB9DB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35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SD economy concept with golden coins">
            <a:extLst>
              <a:ext uri="{FF2B5EF4-FFF2-40B4-BE49-F238E27FC236}">
                <a16:creationId xmlns:a16="http://schemas.microsoft.com/office/drawing/2014/main" id="{9196CC06-4EE2-8758-7836-2048A398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0" y="1"/>
            <a:ext cx="20192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5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3ED04-D594-DEF0-ADE9-0541020A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A2F44-7A2A-BCE1-C607-25E925E9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50" y="116681"/>
            <a:ext cx="6915150" cy="6191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          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Reference Band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1024E0-7B5E-0DF3-FCC9-1C56175DC2A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19150"/>
            <a:ext cx="12192000" cy="6038850"/>
          </a:xfrm>
        </p:spPr>
      </p:pic>
      <p:pic>
        <p:nvPicPr>
          <p:cNvPr id="15362" name="Picture 2" descr="Free Vector mortgage isometric concept with bank building key to house banknotes and coins on blue background 3d vector illustration">
            <a:extLst>
              <a:ext uri="{FF2B5EF4-FFF2-40B4-BE49-F238E27FC236}">
                <a16:creationId xmlns:a16="http://schemas.microsoft.com/office/drawing/2014/main" id="{0267B10A-8D5D-82B1-5F10-4456D448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228974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Vector mortgage isometric concept with bank building key to house banknotes and coins on blue background 3d vector illustration">
            <a:extLst>
              <a:ext uri="{FF2B5EF4-FFF2-40B4-BE49-F238E27FC236}">
                <a16:creationId xmlns:a16="http://schemas.microsoft.com/office/drawing/2014/main" id="{FF573E65-5692-989F-5272-6685D50B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7" y="-41672"/>
            <a:ext cx="3228974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1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C72FE-8516-CFA0-7E29-B72707702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EBAD7A-3733-2E99-9607-CB25B44F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75" y="76200"/>
            <a:ext cx="5924550" cy="60007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Dashboard 3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6D557-8AA4-205C-9CBA-E82825719F4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771526"/>
            <a:ext cx="12192000" cy="6086474"/>
          </a:xfrm>
        </p:spPr>
      </p:pic>
      <p:pic>
        <p:nvPicPr>
          <p:cNvPr id="16386" name="Picture 2" descr="Free Photo 3d cash money">
            <a:extLst>
              <a:ext uri="{FF2B5EF4-FFF2-40B4-BE49-F238E27FC236}">
                <a16:creationId xmlns:a16="http://schemas.microsoft.com/office/drawing/2014/main" id="{B70E0C26-B3AF-306F-63CD-385D3A5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530"/>
            <a:ext cx="3800475" cy="8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hoto 3d cash money">
            <a:extLst>
              <a:ext uri="{FF2B5EF4-FFF2-40B4-BE49-F238E27FC236}">
                <a16:creationId xmlns:a16="http://schemas.microsoft.com/office/drawing/2014/main" id="{F0EA8D47-CB65-4A8A-8093-57DF6660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-39291"/>
            <a:ext cx="3238499" cy="8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66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9FCDD-E789-1A87-14F6-C9F72152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DAA9BC-9FC4-9C14-B8FB-21494AC9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5" y="114300"/>
            <a:ext cx="6296025" cy="5810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 Insights 1 Of Story 2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6B49A8-71C8-0C9E-1D89-C7E9B58D02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771525"/>
            <a:ext cx="12192000" cy="6086475"/>
          </a:xfrm>
        </p:spPr>
      </p:pic>
      <p:pic>
        <p:nvPicPr>
          <p:cNvPr id="17410" name="Picture 2" descr="Free Vector online banking services isometric composition">
            <a:extLst>
              <a:ext uri="{FF2B5EF4-FFF2-40B4-BE49-F238E27FC236}">
                <a16:creationId xmlns:a16="http://schemas.microsoft.com/office/drawing/2014/main" id="{7398EFE3-4DE1-8CC3-FC89-16E24D54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338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Vector online banking services isometric composition">
            <a:extLst>
              <a:ext uri="{FF2B5EF4-FFF2-40B4-BE49-F238E27FC236}">
                <a16:creationId xmlns:a16="http://schemas.microsoft.com/office/drawing/2014/main" id="{CF518228-6C4F-AF5E-097C-BCACBB97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4" y="19050"/>
            <a:ext cx="391477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4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E7BB-B0BC-0822-6DBC-A97C40C6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C60223-A9D3-8419-88E2-C59F4E49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142875"/>
            <a:ext cx="7534656" cy="5429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  Insights 2 Of Story 2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125E99-B899-ED06-FC31-341CD8BA61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733425"/>
            <a:ext cx="12192000" cy="6124575"/>
          </a:xfrm>
        </p:spPr>
      </p:pic>
      <p:pic>
        <p:nvPicPr>
          <p:cNvPr id="18434" name="Picture 2" descr="Photo save money in the bank 3d illustration">
            <a:extLst>
              <a:ext uri="{FF2B5EF4-FFF2-40B4-BE49-F238E27FC236}">
                <a16:creationId xmlns:a16="http://schemas.microsoft.com/office/drawing/2014/main" id="{01DE84D2-3D29-BE2E-32C1-948803E8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000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hoto save money in the bank 3d illustration">
            <a:extLst>
              <a:ext uri="{FF2B5EF4-FFF2-40B4-BE49-F238E27FC236}">
                <a16:creationId xmlns:a16="http://schemas.microsoft.com/office/drawing/2014/main" id="{536D9592-810B-470F-F695-D16A2686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1" y="-57149"/>
            <a:ext cx="3752848" cy="7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F6C1F-8D9B-B324-C0E8-EFB73B0EC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C121EF-BF90-525F-3013-082E0DDE0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425" y="133350"/>
            <a:ext cx="7534656" cy="52387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Foresights 1 Of Story 2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D78DB-F38C-EE8A-0C70-0CE2FD4E05E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" y="781050"/>
            <a:ext cx="12192000" cy="6076949"/>
          </a:xfrm>
        </p:spPr>
      </p:pic>
      <p:pic>
        <p:nvPicPr>
          <p:cNvPr id="19458" name="Picture 2" descr="Free Photo 3d cash money">
            <a:extLst>
              <a:ext uri="{FF2B5EF4-FFF2-40B4-BE49-F238E27FC236}">
                <a16:creationId xmlns:a16="http://schemas.microsoft.com/office/drawing/2014/main" id="{65E2C457-3935-3F30-F657-146B9D5D3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638551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hoto 3d cash money">
            <a:extLst>
              <a:ext uri="{FF2B5EF4-FFF2-40B4-BE49-F238E27FC236}">
                <a16:creationId xmlns:a16="http://schemas.microsoft.com/office/drawing/2014/main" id="{477F055E-9EAB-37CD-B45F-EFBE4657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82" y="0"/>
            <a:ext cx="342861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5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51DF3-FA59-C257-1E53-2947CBA0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2209801"/>
            <a:ext cx="12192000" cy="4648200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1A9C7E1-E829-724F-58AD-3865A1D0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53199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8C195-FE0D-0264-C791-EC310C620D80}"/>
              </a:ext>
            </a:extLst>
          </p:cNvPr>
          <p:cNvSpPr txBox="1"/>
          <p:nvPr/>
        </p:nvSpPr>
        <p:spPr>
          <a:xfrm>
            <a:off x="6629400" y="6251"/>
            <a:ext cx="5495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Here I’ve take 3 .csv i.e. Text Files &amp;  add these files &amp; Below is the Metadata Of the files.</a:t>
            </a:r>
            <a:endParaRPr lang="en-IN" sz="3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AB05E-4BF7-623B-E72B-308D2C6E7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F48AF5-5FDA-5192-CE20-17BFFE6E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75" y="190500"/>
            <a:ext cx="7534656" cy="5334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    Foresight 2 Of Story 2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45E6F-820D-523C-81BC-BF938A9BA40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19150"/>
            <a:ext cx="12192000" cy="6038850"/>
          </a:xfrm>
        </p:spPr>
      </p:pic>
      <p:pic>
        <p:nvPicPr>
          <p:cNvPr id="20482" name="Picture 2" descr="Free Vector banking icons set">
            <a:extLst>
              <a:ext uri="{FF2B5EF4-FFF2-40B4-BE49-F238E27FC236}">
                <a16:creationId xmlns:a16="http://schemas.microsoft.com/office/drawing/2014/main" id="{447D3A0A-E1A2-0C88-5105-BE1B3AF3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714751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Vector banking icons set">
            <a:extLst>
              <a:ext uri="{FF2B5EF4-FFF2-40B4-BE49-F238E27FC236}">
                <a16:creationId xmlns:a16="http://schemas.microsoft.com/office/drawing/2014/main" id="{43F486B4-D5A5-A987-20AA-284CAB7C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0"/>
            <a:ext cx="360997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5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E3FD31-D19A-BFEB-821F-C0010383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4009"/>
            <a:ext cx="10360152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DB94-FC21-07C5-1FC9-E729C5DEDF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1506" name="Picture 2" descr="Thank you placard concept illustration">
            <a:extLst>
              <a:ext uri="{FF2B5EF4-FFF2-40B4-BE49-F238E27FC236}">
                <a16:creationId xmlns:a16="http://schemas.microsoft.com/office/drawing/2014/main" id="{A41C9043-C72E-0A93-5FC4-011FAC715E9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0965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8EA515-A024-3C07-5D48-65907958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D2D807-909B-FEE5-2E24-2A45E4F57BF1}"/>
              </a:ext>
            </a:extLst>
          </p:cNvPr>
          <p:cNvSpPr txBox="1"/>
          <p:nvPr/>
        </p:nvSpPr>
        <p:spPr>
          <a:xfrm>
            <a:off x="3181350" y="142875"/>
            <a:ext cx="683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lgerian" panose="04020705040A02060702" pitchFamily="82" charset="0"/>
              </a:rPr>
              <a:t>   This is my First Dashboard</a:t>
            </a:r>
            <a:endParaRPr lang="en-IN" sz="3200" b="1" dirty="0">
              <a:solidFill>
                <a:srgbClr val="000000"/>
              </a:solidFill>
              <a:latin typeface="Algerian" panose="04020705040A02060702" pitchFamily="8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B68F9B-9321-C03F-95D8-BA15F6967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476625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5DAD34E-908A-EE03-8DC5-1D94589C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99" y="1"/>
            <a:ext cx="2895601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524001"/>
            <a:ext cx="10838879" cy="5072220"/>
          </a:xfrm>
        </p:spPr>
        <p:txBody>
          <a:bodyPr anchor="b"/>
          <a:lstStyle/>
          <a:p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795F6-102D-3832-0906-4CDCDC90F58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885825"/>
            <a:ext cx="12192000" cy="59721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C8125-2B68-E149-4CB1-DF9364AA2199}"/>
              </a:ext>
            </a:extLst>
          </p:cNvPr>
          <p:cNvSpPr txBox="1"/>
          <p:nvPr/>
        </p:nvSpPr>
        <p:spPr>
          <a:xfrm>
            <a:off x="2581276" y="137954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   </a:t>
            </a:r>
            <a:r>
              <a:rPr lang="en-US" sz="3200" b="1" dirty="0">
                <a:solidFill>
                  <a:srgbClr val="000000"/>
                </a:solidFill>
                <a:latin typeface="Algerian" panose="04020705040A02060702" pitchFamily="82" charset="0"/>
              </a:rPr>
              <a:t>This is my Second Dashboard</a:t>
            </a:r>
            <a:endParaRPr lang="en-IN" sz="3200" b="1" dirty="0">
              <a:solidFill>
                <a:srgbClr val="000000"/>
              </a:solidFill>
              <a:latin typeface="Algerian" panose="04020705040A02060702" pitchFamily="82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1A015E6-31FC-9C10-F085-2C7D2E91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867024" cy="8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CF79ED8-BCD5-27DF-FCAC-42623E9BC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28" y="-12572"/>
            <a:ext cx="3152772" cy="8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672" y="142875"/>
            <a:ext cx="7534656" cy="6858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            T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his is my Third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C957E-C00C-ABB8-8BC4-2DE4CA2D07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933450"/>
            <a:ext cx="12192000" cy="5924550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B5BA88-5030-56BD-1C44-A75E87B9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146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F22AAF0-3F6F-BF49-FDD4-3283D0F1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7" y="0"/>
            <a:ext cx="3114675" cy="93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25" y="104775"/>
            <a:ext cx="8448675" cy="676275"/>
          </a:xfrm>
        </p:spPr>
        <p:txBody>
          <a:bodyPr anchor="b"/>
          <a:lstStyle/>
          <a:p>
            <a:r>
              <a:rPr lang="en-US" sz="3200" b="1" dirty="0">
                <a:solidFill>
                  <a:srgbClr val="000000"/>
                </a:solidFill>
                <a:latin typeface="Algerian" panose="04020705040A02060702" pitchFamily="82" charset="0"/>
              </a:rPr>
              <a:t>This is my Fourth Dashboard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1238251"/>
            <a:ext cx="8109772" cy="5232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E7167E-03A5-BF9B-A574-57D50C52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874"/>
            <a:ext cx="12192000" cy="59531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73EF09A-4ECC-840B-4DED-517AAAB2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71800" cy="9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5F792BA-6D1B-91AE-9CBB-B8DFB479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4" y="0"/>
            <a:ext cx="3114675" cy="9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4" y="82297"/>
            <a:ext cx="5400675" cy="60350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lgerian" panose="04020705040A02060702" pitchFamily="82" charset="0"/>
              </a:rPr>
              <a:t>   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Home Page Of Story 1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56C5CD-16B7-E919-5646-756250F73BD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847725"/>
            <a:ext cx="12191999" cy="601027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170" name="Picture 2" descr="Vector 3d bank building and cash money">
            <a:extLst>
              <a:ext uri="{FF2B5EF4-FFF2-40B4-BE49-F238E27FC236}">
                <a16:creationId xmlns:a16="http://schemas.microsoft.com/office/drawing/2014/main" id="{771DAF24-3CDB-8A2C-518D-06091E7F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000499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ector 3d bank building and cash money">
            <a:extLst>
              <a:ext uri="{FF2B5EF4-FFF2-40B4-BE49-F238E27FC236}">
                <a16:creationId xmlns:a16="http://schemas.microsoft.com/office/drawing/2014/main" id="{E15C62F4-EB4C-E8A8-70D9-35A98CBD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"/>
            <a:ext cx="3581399" cy="8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61" y="161925"/>
            <a:ext cx="6720078" cy="619125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Algerian" panose="04020705040A02060702" pitchFamily="82" charset="0"/>
              </a:rPr>
              <a:t>Parito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 Chart Of Story 2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FE711D-DA64-BA7D-DAD1-539F45D5F5E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" y="952500"/>
            <a:ext cx="12192000" cy="5905499"/>
          </a:xfrm>
        </p:spPr>
      </p:pic>
      <p:pic>
        <p:nvPicPr>
          <p:cNvPr id="8196" name="Picture 4" descr="Free PSD three-dimensional real estate icon mock-up">
            <a:extLst>
              <a:ext uri="{FF2B5EF4-FFF2-40B4-BE49-F238E27FC236}">
                <a16:creationId xmlns:a16="http://schemas.microsoft.com/office/drawing/2014/main" id="{AF329235-A60C-3CF5-6532-14BA43322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7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PSD three-dimensional real estate icon mock-up">
            <a:extLst>
              <a:ext uri="{FF2B5EF4-FFF2-40B4-BE49-F238E27FC236}">
                <a16:creationId xmlns:a16="http://schemas.microsoft.com/office/drawing/2014/main" id="{E11E5B74-C152-2CA7-90C0-1720D717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899" y="0"/>
            <a:ext cx="3467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814B2-9586-91B1-E8E8-DD6C16CB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2CB3-1BE1-6EB3-BA92-A9DA5B3A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524" y="342900"/>
            <a:ext cx="6305931" cy="70485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lgerian" panose="04020705040A02060702" pitchFamily="82" charset="0"/>
              </a:rPr>
              <a:t>       </a:t>
            </a:r>
            <a:r>
              <a:rPr lang="en-US" b="1" dirty="0">
                <a:solidFill>
                  <a:srgbClr val="000000"/>
                </a:solidFill>
                <a:latin typeface="Algerian" panose="04020705040A02060702" pitchFamily="82" charset="0"/>
              </a:rPr>
              <a:t>Cross – Tab Of Story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78770E-AE7D-61CE-DD3B-0A1314654AF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162050"/>
            <a:ext cx="12192000" cy="5695949"/>
          </a:xfrm>
        </p:spPr>
      </p:pic>
      <p:pic>
        <p:nvPicPr>
          <p:cNvPr id="9218" name="Picture 2" descr="Free PSD 3d rendering of banking sales background">
            <a:extLst>
              <a:ext uri="{FF2B5EF4-FFF2-40B4-BE49-F238E27FC236}">
                <a16:creationId xmlns:a16="http://schemas.microsoft.com/office/drawing/2014/main" id="{465A4733-80F7-7E49-B028-22A3478EC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210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PSD 3d rendering of banking sales background">
            <a:extLst>
              <a:ext uri="{FF2B5EF4-FFF2-40B4-BE49-F238E27FC236}">
                <a16:creationId xmlns:a16="http://schemas.microsoft.com/office/drawing/2014/main" id="{DCA5197F-55B1-D23D-AE45-293BCF2B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4" y="-57151"/>
            <a:ext cx="3228975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694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{6FFDFEBC-1307-4FD9-9238-89771AC1517D}tf11964407_win32</Template>
  <TotalTime>123</TotalTime>
  <Words>173</Words>
  <Application>Microsoft Office PowerPoint</Application>
  <PresentationFormat>Widescreen</PresentationFormat>
  <Paragraphs>43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Arial</vt:lpstr>
      <vt:lpstr>Calibri</vt:lpstr>
      <vt:lpstr>Courier New</vt:lpstr>
      <vt:lpstr>Gill Sans Nova Light</vt:lpstr>
      <vt:lpstr>Sagona Book</vt:lpstr>
      <vt:lpstr>Custom</vt:lpstr>
      <vt:lpstr>Tableau Project- ‘Bank Loan Risk Analysis Dashboard’                                    Presented By ‘Nutan Zine’</vt:lpstr>
      <vt:lpstr>PowerPoint Presentation</vt:lpstr>
      <vt:lpstr>PowerPoint Presentation</vt:lpstr>
      <vt:lpstr>PowerPoint Presentation</vt:lpstr>
      <vt:lpstr>            This is my Third Dashboard</vt:lpstr>
      <vt:lpstr>This is my Fourth Dashboard</vt:lpstr>
      <vt:lpstr>    Home Page Of Story 1</vt:lpstr>
      <vt:lpstr>       Parito Chart Of Story 2</vt:lpstr>
      <vt:lpstr>       Cross – Tab Of Story 1</vt:lpstr>
      <vt:lpstr>           Fixed LOD Of Story 1</vt:lpstr>
      <vt:lpstr>              Exclude LOD Of Story 1</vt:lpstr>
      <vt:lpstr>       Include LOD Of Story 1</vt:lpstr>
      <vt:lpstr>               KPI Of Story 1</vt:lpstr>
      <vt:lpstr>           Total Amount Annuity Value Of Story1</vt:lpstr>
      <vt:lpstr>          Reference Band Of Story 1</vt:lpstr>
      <vt:lpstr>   Dashboard 3 Of Story 1</vt:lpstr>
      <vt:lpstr>            Insights 1 Of Story 2</vt:lpstr>
      <vt:lpstr>             Insights 2 Of Story 2</vt:lpstr>
      <vt:lpstr>          Foresights 1 Of Story 2</vt:lpstr>
      <vt:lpstr>           Foresight 2 Of Story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Nutan Zine</dc:creator>
  <cp:lastModifiedBy>Nutan Zine</cp:lastModifiedBy>
  <cp:revision>1</cp:revision>
  <dcterms:created xsi:type="dcterms:W3CDTF">2025-02-28T17:29:11Z</dcterms:created>
  <dcterms:modified xsi:type="dcterms:W3CDTF">2025-02-28T19:32:58Z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